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4026" r:id="rId2"/>
  </p:sldMasterIdLst>
  <p:notesMasterIdLst>
    <p:notesMasterId r:id="rId17"/>
  </p:notesMasterIdLst>
  <p:sldIdLst>
    <p:sldId id="256" r:id="rId3"/>
    <p:sldId id="257" r:id="rId4"/>
    <p:sldId id="274" r:id="rId5"/>
    <p:sldId id="275" r:id="rId6"/>
    <p:sldId id="258" r:id="rId7"/>
    <p:sldId id="276" r:id="rId8"/>
    <p:sldId id="271" r:id="rId9"/>
    <p:sldId id="277" r:id="rId10"/>
    <p:sldId id="279" r:id="rId11"/>
    <p:sldId id="280" r:id="rId12"/>
    <p:sldId id="281" r:id="rId13"/>
    <p:sldId id="282" r:id="rId14"/>
    <p:sldId id="284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91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0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68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8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1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6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31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796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1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7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9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7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5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1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5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(currently broken for ASP.NET Core 2.1)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D4-23B5-4DB4-BBB0-26ED4FA7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0ABA52-A75C-41C7-BFD8-CFE5ADE85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9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78904"/>
            <a:ext cx="9440034" cy="667909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      </a:t>
            </a:r>
            <a:br>
              <a:rPr lang="en-US" dirty="0"/>
            </a:br>
            <a:r>
              <a:rPr lang="en-US" sz="2800" dirty="0"/>
              <a:t>     	</a:t>
            </a:r>
            <a:r>
              <a:rPr lang="en-US" sz="3600" dirty="0"/>
              <a:t>@CamSoper                   </a:t>
            </a:r>
            <a:r>
              <a:rPr lang="en-US" sz="3600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6" y="3752300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33" y="3944269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6" y="1455002"/>
            <a:ext cx="5857102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Hi! I’m Cam.</a:t>
            </a:r>
            <a:br>
              <a:rPr lang="en-US" sz="6100" dirty="0"/>
            </a:br>
            <a:r>
              <a:rPr lang="en-US" sz="4400" dirty="0"/>
              <a:t>I work for Microsoft.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8067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Application Insights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698575" cy="860400"/>
          </a:xfrm>
        </p:spPr>
        <p:txBody>
          <a:bodyPr>
            <a:normAutofit/>
          </a:bodyPr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2.59124E-17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57" y="1343997"/>
            <a:ext cx="8432286" cy="4915135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–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Let’s wire it up and fix it!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174</Words>
  <Application>Microsoft Office PowerPoint</Application>
  <PresentationFormat>Widescreen</PresentationFormat>
  <Paragraphs>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 3</vt:lpstr>
      <vt:lpstr>Office Theme</vt:lpstr>
      <vt:lpstr>Ion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Demo – Instrumentation and Telemetry</vt:lpstr>
      <vt:lpstr>Conclusion</vt:lpstr>
      <vt:lpstr>What’s next?</vt:lpstr>
      <vt:lpstr>Questions?</vt:lpstr>
      <vt:lpstr>PowerPoint Presentation</vt:lpstr>
      <vt:lpstr>Thank you!              @CamSoper           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4</cp:revision>
  <dcterms:created xsi:type="dcterms:W3CDTF">2018-10-11T19:07:31Z</dcterms:created>
  <dcterms:modified xsi:type="dcterms:W3CDTF">2018-10-11T19:34:52Z</dcterms:modified>
</cp:coreProperties>
</file>